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422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3145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9" y="4089400"/>
            <a:ext cx="1200002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6200000">
            <a:off x="7172923" y="53476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Texto del título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 Juan López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“Escribir una cita aquí”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16200000">
            <a:off x="7172923" y="78749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7999" y="6629400"/>
            <a:ext cx="1200002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 rot="16200000">
            <a:off x="7172923" y="78749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Texto del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7999" y="4876800"/>
            <a:ext cx="567637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7999" y="2768600"/>
            <a:ext cx="56763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0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0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Lorem</a:t>
            </a:r>
            <a:r>
              <a:rPr dirty="0"/>
              <a:t> </a:t>
            </a:r>
            <a:r>
              <a:rPr dirty="0" err="1"/>
              <a:t>Ipsum</a:t>
            </a:r>
            <a:r>
              <a:rPr dirty="0"/>
              <a:t> Dolor</a:t>
            </a:r>
          </a:p>
        </p:txBody>
      </p:sp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Perfeccionismo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Dr. Ester Martínez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Perfeccionismo y emociones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300"/>
              </a:spcBef>
              <a:defRPr sz="3564"/>
            </a:pPr>
            <a:endParaRPr dirty="0"/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rPr dirty="0"/>
              <a:t>El </a:t>
            </a:r>
            <a:r>
              <a:rPr dirty="0" err="1"/>
              <a:t>estrés</a:t>
            </a:r>
            <a:r>
              <a:rPr dirty="0"/>
              <a:t> y la </a:t>
            </a:r>
            <a:r>
              <a:rPr dirty="0" err="1"/>
              <a:t>ansiedad</a:t>
            </a:r>
            <a:r>
              <a:rPr dirty="0"/>
              <a:t> </a:t>
            </a:r>
            <a:r>
              <a:rPr dirty="0" err="1" smtClean="0"/>
              <a:t>puede</a:t>
            </a:r>
            <a:r>
              <a:rPr lang="es-ES" dirty="0" smtClean="0"/>
              <a:t>n</a:t>
            </a:r>
            <a:r>
              <a:rPr dirty="0" smtClean="0"/>
              <a:t> </a:t>
            </a:r>
            <a:r>
              <a:rPr dirty="0" err="1" smtClean="0"/>
              <a:t>alcanzar</a:t>
            </a:r>
            <a:r>
              <a:rPr dirty="0" smtClean="0"/>
              <a:t> </a:t>
            </a:r>
            <a:r>
              <a:rPr dirty="0" err="1"/>
              <a:t>altas</a:t>
            </a:r>
            <a:r>
              <a:rPr dirty="0"/>
              <a:t> </a:t>
            </a:r>
            <a:r>
              <a:rPr dirty="0" err="1"/>
              <a:t>proporciones</a:t>
            </a:r>
            <a:endParaRPr dirty="0"/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rPr dirty="0"/>
              <a:t>Como </a:t>
            </a:r>
            <a:r>
              <a:rPr dirty="0" err="1" smtClean="0"/>
              <a:t>consecuencia</a:t>
            </a:r>
            <a:r>
              <a:rPr lang="es-ES" dirty="0" smtClean="0"/>
              <a:t>,</a:t>
            </a:r>
            <a:r>
              <a:rPr dirty="0" smtClean="0"/>
              <a:t> </a:t>
            </a:r>
            <a:r>
              <a:rPr dirty="0"/>
              <a:t>la </a:t>
            </a:r>
            <a:r>
              <a:rPr dirty="0" err="1"/>
              <a:t>depresión</a:t>
            </a:r>
            <a:r>
              <a:rPr dirty="0"/>
              <a:t>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hacer</a:t>
            </a:r>
            <a:r>
              <a:rPr dirty="0"/>
              <a:t> </a:t>
            </a:r>
            <a:r>
              <a:rPr dirty="0" err="1"/>
              <a:t>tambén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aparición</a:t>
            </a:r>
            <a:r>
              <a:rPr dirty="0"/>
              <a:t> 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también</a:t>
            </a:r>
            <a:r>
              <a:rPr dirty="0"/>
              <a:t> </a:t>
            </a:r>
            <a:r>
              <a:rPr dirty="0" err="1"/>
              <a:t>común</a:t>
            </a:r>
            <a:r>
              <a:rPr dirty="0"/>
              <a:t> </a:t>
            </a:r>
            <a:r>
              <a:rPr dirty="0" err="1"/>
              <a:t>tener</a:t>
            </a:r>
            <a:r>
              <a:rPr dirty="0"/>
              <a:t> </a:t>
            </a:r>
            <a:r>
              <a:rPr dirty="0" err="1"/>
              <a:t>ira</a:t>
            </a:r>
            <a:r>
              <a:rPr dirty="0"/>
              <a:t> </a:t>
            </a:r>
            <a:r>
              <a:rPr dirty="0" err="1"/>
              <a:t>contenida</a:t>
            </a:r>
            <a:r>
              <a:rPr dirty="0"/>
              <a:t> y </a:t>
            </a:r>
            <a:r>
              <a:rPr dirty="0" err="1"/>
              <a:t>enfado</a:t>
            </a:r>
            <a:r>
              <a:rPr dirty="0"/>
              <a:t> </a:t>
            </a:r>
            <a:r>
              <a:rPr dirty="0" err="1"/>
              <a:t>continuado</a:t>
            </a:r>
            <a:endParaRPr dirty="0"/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rPr dirty="0" err="1"/>
              <a:t>Grandes</a:t>
            </a:r>
            <a:r>
              <a:rPr dirty="0"/>
              <a:t> </a:t>
            </a:r>
            <a:r>
              <a:rPr dirty="0" err="1" smtClean="0"/>
              <a:t>sentimientos</a:t>
            </a:r>
            <a:r>
              <a:rPr dirty="0" smtClean="0"/>
              <a:t> </a:t>
            </a:r>
            <a:r>
              <a:rPr dirty="0"/>
              <a:t>de culpa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Perfeccionismo y espiritualidad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01403" y="2507075"/>
            <a:ext cx="11988800" cy="60960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Podemos</a:t>
            </a:r>
            <a:r>
              <a:rPr dirty="0"/>
              <a:t> </a:t>
            </a:r>
            <a:r>
              <a:rPr dirty="0" err="1"/>
              <a:t>perder</a:t>
            </a:r>
            <a:r>
              <a:rPr dirty="0"/>
              <a:t> la idea de </a:t>
            </a:r>
            <a:r>
              <a:rPr dirty="0" err="1"/>
              <a:t>que</a:t>
            </a:r>
            <a:r>
              <a:rPr dirty="0"/>
              <a:t> Dios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ama</a:t>
            </a:r>
            <a:r>
              <a:rPr dirty="0"/>
              <a:t> </a:t>
            </a:r>
            <a:r>
              <a:rPr dirty="0" err="1"/>
              <a:t>incondicionalmente</a:t>
            </a:r>
            <a:r>
              <a:rPr dirty="0"/>
              <a:t> y de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nuestros</a:t>
            </a:r>
            <a:r>
              <a:rPr dirty="0"/>
              <a:t> </a:t>
            </a:r>
            <a:r>
              <a:rPr dirty="0" err="1"/>
              <a:t>corazones</a:t>
            </a:r>
            <a:endParaRPr dirty="0"/>
          </a:p>
          <a:p>
            <a:r>
              <a:rPr dirty="0"/>
              <a:t>La </a:t>
            </a:r>
            <a:r>
              <a:rPr dirty="0" err="1"/>
              <a:t>obra</a:t>
            </a:r>
            <a:r>
              <a:rPr dirty="0"/>
              <a:t> del </a:t>
            </a:r>
            <a:r>
              <a:rPr dirty="0" err="1"/>
              <a:t>Señor</a:t>
            </a:r>
            <a:r>
              <a:rPr dirty="0"/>
              <a:t> y el </a:t>
            </a:r>
            <a:r>
              <a:rPr dirty="0" err="1"/>
              <a:t>Señor</a:t>
            </a:r>
            <a:r>
              <a:rPr dirty="0"/>
              <a:t> de la </a:t>
            </a:r>
            <a:r>
              <a:rPr dirty="0" err="1"/>
              <a:t>obra</a:t>
            </a:r>
            <a:r>
              <a:rPr dirty="0"/>
              <a:t> (Marta y </a:t>
            </a:r>
            <a:r>
              <a:rPr dirty="0" err="1"/>
              <a:t>María</a:t>
            </a:r>
            <a:r>
              <a:rPr dirty="0"/>
              <a:t>: "la </a:t>
            </a:r>
            <a:r>
              <a:rPr dirty="0" err="1"/>
              <a:t>buena</a:t>
            </a:r>
            <a:r>
              <a:rPr dirty="0"/>
              <a:t> parte</a:t>
            </a:r>
            <a:r>
              <a:rPr dirty="0" smtClean="0"/>
              <a:t>"</a:t>
            </a:r>
            <a:r>
              <a:rPr lang="es-ES" dirty="0" smtClean="0"/>
              <a:t>)</a:t>
            </a:r>
            <a:endParaRPr dirty="0"/>
          </a:p>
          <a:p>
            <a:r>
              <a:rPr dirty="0" err="1"/>
              <a:t>Audiencia</a:t>
            </a:r>
            <a:r>
              <a:rPr dirty="0"/>
              <a:t> de UNO</a:t>
            </a:r>
          </a:p>
          <a:p>
            <a:r>
              <a:rPr dirty="0" err="1"/>
              <a:t>Dejar</a:t>
            </a:r>
            <a:r>
              <a:rPr dirty="0"/>
              <a:t> el </a:t>
            </a:r>
            <a:r>
              <a:rPr dirty="0" err="1"/>
              <a:t>orgullo</a:t>
            </a:r>
            <a:r>
              <a:rPr dirty="0"/>
              <a:t>, la </a:t>
            </a:r>
            <a:r>
              <a:rPr dirty="0" err="1"/>
              <a:t>autosuficiencia</a:t>
            </a:r>
            <a:r>
              <a:rPr dirty="0"/>
              <a:t>, el "ego"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14781">
              <a:spcBef>
                <a:spcPts val="1100"/>
              </a:spcBef>
              <a:defRPr sz="4969"/>
            </a:lvl1pPr>
          </a:lstStyle>
          <a:p>
            <a:r>
              <a:t>El perfeccionismo y las relaciones  interpersonales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401403" y="2781181"/>
            <a:ext cx="11988800" cy="6096000"/>
          </a:xfrm>
          <a:prstGeom prst="rect">
            <a:avLst/>
          </a:prstGeom>
        </p:spPr>
        <p:txBody>
          <a:bodyPr/>
          <a:lstStyle/>
          <a:p>
            <a:pPr marL="446404" indent="-446404" defTabSz="554990">
              <a:spcBef>
                <a:spcPts val="2200"/>
              </a:spcBef>
              <a:defRPr sz="3420"/>
            </a:pPr>
            <a:r>
              <a:t>Demandas no realistas y poco saludables que hacen las relaciones muy demandantes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Insatisfacción y tensión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Cansancio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Sensación de nunca agradar del todo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Codependencia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Aplicar los "standards" a otros llegando a ser muy críticos con los demás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spcBef>
                <a:spcPts val="1500"/>
              </a:spcBef>
              <a:defRPr sz="6719"/>
            </a:lvl1pPr>
          </a:lstStyle>
          <a:p>
            <a:r>
              <a:t>Multidimensión en el perfeccionismo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 err="1"/>
              <a:t>Creencias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:</a:t>
            </a:r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</a:t>
            </a:r>
            <a:r>
              <a:rPr dirty="0" err="1"/>
              <a:t>Tanto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los </a:t>
            </a:r>
            <a:r>
              <a:rPr dirty="0" err="1"/>
              <a:t>demás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mis</a:t>
            </a:r>
            <a:r>
              <a:rPr dirty="0"/>
              <a:t> </a:t>
            </a:r>
            <a:r>
              <a:rPr dirty="0" err="1"/>
              <a:t>espacios</a:t>
            </a:r>
            <a:r>
              <a:rPr dirty="0"/>
              <a:t> </a:t>
            </a:r>
            <a:r>
              <a:rPr dirty="0" err="1"/>
              <a:t>tienen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ser</a:t>
            </a:r>
            <a:r>
              <a:rPr dirty="0"/>
              <a:t> y </a:t>
            </a:r>
            <a:r>
              <a:rPr dirty="0" err="1"/>
              <a:t>estar</a:t>
            </a:r>
            <a:r>
              <a:rPr dirty="0"/>
              <a:t> perfectos</a:t>
            </a:r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-Lo ideal </a:t>
            </a:r>
            <a:r>
              <a:rPr dirty="0" err="1"/>
              <a:t>es</a:t>
            </a:r>
            <a:r>
              <a:rPr dirty="0"/>
              <a:t> no </a:t>
            </a:r>
            <a:r>
              <a:rPr dirty="0" err="1"/>
              <a:t>cometer</a:t>
            </a:r>
            <a:r>
              <a:rPr dirty="0"/>
              <a:t> </a:t>
            </a:r>
            <a:r>
              <a:rPr dirty="0" err="1"/>
              <a:t>ningún</a:t>
            </a:r>
            <a:r>
              <a:rPr dirty="0"/>
              <a:t> error en el </a:t>
            </a:r>
            <a:r>
              <a:rPr dirty="0" err="1"/>
              <a:t>camino</a:t>
            </a:r>
            <a:endParaRPr dirty="0"/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</a:t>
            </a:r>
            <a:r>
              <a:rPr dirty="0" err="1"/>
              <a:t>Tengo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hacer</a:t>
            </a:r>
            <a:r>
              <a:rPr dirty="0"/>
              <a:t> </a:t>
            </a:r>
            <a:r>
              <a:rPr dirty="0" err="1"/>
              <a:t>todo</a:t>
            </a:r>
            <a:r>
              <a:rPr dirty="0"/>
              <a:t> </a:t>
            </a:r>
            <a:r>
              <a:rPr dirty="0" err="1"/>
              <a:t>bien</a:t>
            </a:r>
            <a:r>
              <a:rPr dirty="0"/>
              <a:t>, sin </a:t>
            </a:r>
            <a:r>
              <a:rPr dirty="0" err="1"/>
              <a:t>inconsistencias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equivocaciones</a:t>
            </a:r>
            <a:endParaRPr dirty="0"/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</a:t>
            </a:r>
            <a:r>
              <a:rPr dirty="0" err="1"/>
              <a:t>Actitud</a:t>
            </a:r>
            <a:r>
              <a:rPr dirty="0"/>
              <a:t> continua de </a:t>
            </a:r>
            <a:r>
              <a:rPr dirty="0" err="1"/>
              <a:t>hipervigilancia</a:t>
            </a:r>
            <a:r>
              <a:rPr dirty="0"/>
              <a:t> </a:t>
            </a:r>
            <a:r>
              <a:rPr dirty="0" err="1"/>
              <a:t>frente</a:t>
            </a:r>
            <a:r>
              <a:rPr dirty="0"/>
              <a:t> a "</a:t>
            </a:r>
            <a:r>
              <a:rPr dirty="0" err="1"/>
              <a:t>tengo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", "</a:t>
            </a:r>
            <a:r>
              <a:rPr dirty="0" err="1"/>
              <a:t>que</a:t>
            </a:r>
            <a:r>
              <a:rPr dirty="0"/>
              <a:t> no se me escape nada", "</a:t>
            </a:r>
            <a:r>
              <a:rPr dirty="0" err="1"/>
              <a:t>tengo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estar</a:t>
            </a:r>
            <a:r>
              <a:rPr dirty="0"/>
              <a:t> en control"...</a:t>
            </a:r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 err="1"/>
              <a:t>Olvidar</a:t>
            </a:r>
            <a:r>
              <a:rPr dirty="0"/>
              <a:t> el </a:t>
            </a:r>
            <a:r>
              <a:rPr dirty="0" err="1"/>
              <a:t>propósito</a:t>
            </a:r>
            <a:r>
              <a:rPr dirty="0"/>
              <a:t> de la </a:t>
            </a:r>
            <a:r>
              <a:rPr dirty="0" err="1"/>
              <a:t>tarea</a:t>
            </a:r>
            <a:r>
              <a:rPr dirty="0"/>
              <a:t> y </a:t>
            </a:r>
            <a:r>
              <a:rPr dirty="0" err="1"/>
              <a:t>perderme</a:t>
            </a:r>
            <a:r>
              <a:rPr dirty="0"/>
              <a:t> en los </a:t>
            </a:r>
            <a:r>
              <a:rPr dirty="0" err="1"/>
              <a:t>detalles</a:t>
            </a:r>
            <a:endParaRPr dirty="0"/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</a:t>
            </a:r>
            <a:r>
              <a:rPr dirty="0" err="1"/>
              <a:t>Nunca</a:t>
            </a:r>
            <a:r>
              <a:rPr dirty="0"/>
              <a:t> </a:t>
            </a:r>
            <a:r>
              <a:rPr dirty="0" err="1"/>
              <a:t>llegaré</a:t>
            </a:r>
            <a:r>
              <a:rPr dirty="0"/>
              <a:t> </a:t>
            </a:r>
            <a:r>
              <a:rPr dirty="0" err="1"/>
              <a:t>donde</a:t>
            </a:r>
            <a:r>
              <a:rPr dirty="0"/>
              <a:t> </a:t>
            </a:r>
            <a:r>
              <a:rPr dirty="0" err="1"/>
              <a:t>otros</a:t>
            </a:r>
            <a:r>
              <a:rPr dirty="0"/>
              <a:t> son </a:t>
            </a:r>
            <a:r>
              <a:rPr dirty="0" err="1"/>
              <a:t>capaces</a:t>
            </a:r>
            <a:r>
              <a:rPr dirty="0"/>
              <a:t> de </a:t>
            </a:r>
            <a:r>
              <a:rPr dirty="0" err="1"/>
              <a:t>llegar</a:t>
            </a:r>
            <a:endParaRPr dirty="0"/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-Soy un </a:t>
            </a:r>
            <a:r>
              <a:rPr dirty="0" err="1"/>
              <a:t>desastre</a:t>
            </a:r>
            <a:endParaRPr dirty="0"/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-Me </a:t>
            </a:r>
            <a:r>
              <a:rPr dirty="0" err="1"/>
              <a:t>estreso</a:t>
            </a:r>
            <a:r>
              <a:rPr dirty="0"/>
              <a:t> ante lo </a:t>
            </a:r>
            <a:r>
              <a:rPr dirty="0" err="1"/>
              <a:t>poco</a:t>
            </a:r>
            <a:r>
              <a:rPr dirty="0"/>
              <a:t> </a:t>
            </a:r>
            <a:r>
              <a:rPr dirty="0" err="1"/>
              <a:t>operativos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son </a:t>
            </a:r>
            <a:r>
              <a:rPr dirty="0" smtClean="0"/>
              <a:t>los </a:t>
            </a:r>
            <a:r>
              <a:rPr dirty="0" err="1" smtClean="0"/>
              <a:t>demás</a:t>
            </a:r>
            <a:r>
              <a:rPr lang="es-ES" dirty="0" smtClean="0"/>
              <a:t>,</a:t>
            </a:r>
            <a:r>
              <a:rPr dirty="0" smtClean="0"/>
              <a:t> </a:t>
            </a:r>
            <a:r>
              <a:rPr dirty="0"/>
              <a:t>y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todo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no </a:t>
            </a:r>
            <a:r>
              <a:rPr dirty="0" err="1"/>
              <a:t>llegan</a:t>
            </a:r>
            <a:r>
              <a:rPr dirty="0"/>
              <a:t> a </a:t>
            </a:r>
            <a:r>
              <a:rPr dirty="0" err="1"/>
              <a:t>mis</a:t>
            </a:r>
            <a:r>
              <a:rPr dirty="0"/>
              <a:t> </a:t>
            </a:r>
            <a:r>
              <a:rPr dirty="0" err="1"/>
              <a:t>expectativas</a:t>
            </a:r>
            <a:endParaRPr dirty="0"/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-Soy </a:t>
            </a:r>
            <a:r>
              <a:rPr dirty="0" err="1"/>
              <a:t>rígido</a:t>
            </a:r>
            <a:endParaRPr dirty="0"/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rPr dirty="0"/>
              <a:t>-</a:t>
            </a:r>
            <a:r>
              <a:rPr dirty="0" err="1"/>
              <a:t>Tengo</a:t>
            </a:r>
            <a:r>
              <a:rPr dirty="0"/>
              <a:t> </a:t>
            </a:r>
            <a:r>
              <a:rPr dirty="0" err="1" smtClean="0"/>
              <a:t>que</a:t>
            </a:r>
            <a:r>
              <a:rPr dirty="0" smtClean="0"/>
              <a:t> </a:t>
            </a:r>
            <a:r>
              <a:rPr dirty="0" err="1"/>
              <a:t>agradar</a:t>
            </a:r>
            <a:r>
              <a:rPr dirty="0"/>
              <a:t> a </a:t>
            </a:r>
            <a:r>
              <a:rPr dirty="0" err="1"/>
              <a:t>todos</a:t>
            </a:r>
            <a:r>
              <a:rPr dirty="0"/>
              <a:t> (</a:t>
            </a:r>
            <a:r>
              <a:rPr dirty="0" err="1"/>
              <a:t>poca</a:t>
            </a:r>
            <a:r>
              <a:rPr dirty="0"/>
              <a:t> </a:t>
            </a:r>
            <a:r>
              <a:rPr dirty="0" err="1"/>
              <a:t>asertividad</a:t>
            </a:r>
            <a:r>
              <a:rPr dirty="0"/>
              <a:t>)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arcador de posición de imagen 177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Origen del perfeccionismo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Padres o cuidadores muy ansiosos o preocupados</a:t>
            </a:r>
          </a:p>
          <a:p>
            <a:r>
              <a:t>Deseos en cuanto a los hijos irreales de alcanzar metas demasiado altas</a:t>
            </a:r>
          </a:p>
          <a:p>
            <a:r>
              <a:t>Falta de valoración</a:t>
            </a:r>
          </a:p>
          <a:p>
            <a:r>
              <a:t>Miedo al castigo</a:t>
            </a:r>
          </a:p>
          <a:p>
            <a:r>
              <a:t>Tener "super-padres"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opinión de Dios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7609" indent="-427609" defTabSz="531622">
              <a:spcBef>
                <a:spcPts val="2100"/>
              </a:spcBef>
              <a:defRPr sz="3276"/>
            </a:pPr>
            <a:r>
              <a:rPr dirty="0"/>
              <a:t>Dios </a:t>
            </a:r>
            <a:r>
              <a:rPr dirty="0" err="1"/>
              <a:t>quiere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lleguemos</a:t>
            </a:r>
            <a:r>
              <a:rPr dirty="0"/>
              <a:t> a </a:t>
            </a:r>
            <a:r>
              <a:rPr dirty="0" err="1"/>
              <a:t>vivir</a:t>
            </a:r>
            <a:r>
              <a:rPr dirty="0"/>
              <a:t> con </a:t>
            </a:r>
            <a:r>
              <a:rPr dirty="0" err="1"/>
              <a:t>sus</a:t>
            </a:r>
            <a:r>
              <a:rPr dirty="0"/>
              <a:t> "standards"</a:t>
            </a:r>
          </a:p>
          <a:p>
            <a:pPr marL="427609" indent="-427609" defTabSz="531622">
              <a:spcBef>
                <a:spcPts val="2100"/>
              </a:spcBef>
              <a:defRPr sz="3276"/>
            </a:pPr>
            <a:r>
              <a:rPr dirty="0"/>
              <a:t>No </a:t>
            </a:r>
            <a:r>
              <a:rPr dirty="0" err="1"/>
              <a:t>quiere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siempre</a:t>
            </a:r>
            <a:r>
              <a:rPr dirty="0"/>
              <a:t>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sintamos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no </a:t>
            </a:r>
            <a:r>
              <a:rPr dirty="0" err="1"/>
              <a:t>somos</a:t>
            </a:r>
            <a:r>
              <a:rPr dirty="0"/>
              <a:t> los </a:t>
            </a:r>
            <a:r>
              <a:rPr dirty="0" err="1"/>
              <a:t>suficientemente</a:t>
            </a:r>
            <a:r>
              <a:rPr dirty="0"/>
              <a:t> </a:t>
            </a:r>
            <a:r>
              <a:rPr dirty="0" err="1"/>
              <a:t>buenos</a:t>
            </a:r>
            <a:endParaRPr dirty="0"/>
          </a:p>
          <a:p>
            <a:pPr marL="427609" indent="-427609" defTabSz="531622">
              <a:spcBef>
                <a:spcPts val="2100"/>
              </a:spcBef>
              <a:defRPr sz="3276"/>
            </a:pPr>
            <a:r>
              <a:rPr dirty="0" err="1"/>
              <a:t>Quiere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tengamos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vida</a:t>
            </a:r>
            <a:r>
              <a:rPr dirty="0"/>
              <a:t> en </a:t>
            </a:r>
            <a:r>
              <a:rPr dirty="0" err="1"/>
              <a:t>abundancia</a:t>
            </a:r>
            <a:r>
              <a:rPr dirty="0"/>
              <a:t> Jn.10:10</a:t>
            </a:r>
          </a:p>
          <a:p>
            <a:pPr marL="427609" indent="-427609" defTabSz="531622">
              <a:spcBef>
                <a:spcPts val="2100"/>
              </a:spcBef>
              <a:defRPr sz="3276"/>
            </a:pPr>
            <a:r>
              <a:rPr dirty="0"/>
              <a:t>Lo </a:t>
            </a:r>
            <a:r>
              <a:rPr dirty="0" err="1"/>
              <a:t>mejor</a:t>
            </a:r>
            <a:r>
              <a:rPr dirty="0"/>
              <a:t>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nosotros</a:t>
            </a:r>
            <a:r>
              <a:rPr dirty="0"/>
              <a:t> el lo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Él</a:t>
            </a:r>
            <a:r>
              <a:rPr dirty="0"/>
              <a:t> </a:t>
            </a:r>
            <a:r>
              <a:rPr dirty="0" err="1"/>
              <a:t>quiere</a:t>
            </a:r>
            <a:r>
              <a:rPr dirty="0"/>
              <a:t> de </a:t>
            </a:r>
            <a:r>
              <a:rPr dirty="0" err="1"/>
              <a:t>nosotros</a:t>
            </a:r>
            <a:r>
              <a:rPr dirty="0"/>
              <a:t> (</a:t>
            </a:r>
            <a:r>
              <a:rPr dirty="0" err="1"/>
              <a:t>que</a:t>
            </a:r>
            <a:r>
              <a:rPr dirty="0"/>
              <a:t> no </a:t>
            </a:r>
            <a:r>
              <a:rPr dirty="0" err="1"/>
              <a:t>siempre</a:t>
            </a:r>
            <a:r>
              <a:rPr dirty="0"/>
              <a:t> </a:t>
            </a:r>
            <a:r>
              <a:rPr dirty="0" err="1"/>
              <a:t>es</a:t>
            </a:r>
            <a:r>
              <a:rPr dirty="0"/>
              <a:t> lo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nosotros</a:t>
            </a:r>
            <a:r>
              <a:rPr dirty="0"/>
              <a:t> </a:t>
            </a:r>
            <a:r>
              <a:rPr dirty="0" err="1"/>
              <a:t>consideramos</a:t>
            </a:r>
            <a:r>
              <a:rPr dirty="0"/>
              <a:t> perfecto)</a:t>
            </a:r>
          </a:p>
          <a:p>
            <a:pPr marL="427609" indent="-427609" defTabSz="531622">
              <a:spcBef>
                <a:spcPts val="2100"/>
              </a:spcBef>
              <a:defRPr sz="3276"/>
            </a:pPr>
            <a:r>
              <a:rPr dirty="0" err="1"/>
              <a:t>Somos</a:t>
            </a:r>
            <a:r>
              <a:rPr dirty="0"/>
              <a:t> </a:t>
            </a:r>
            <a:r>
              <a:rPr dirty="0" err="1"/>
              <a:t>llamados</a:t>
            </a:r>
            <a:r>
              <a:rPr dirty="0"/>
              <a:t> a </a:t>
            </a:r>
            <a:r>
              <a:rPr dirty="0" err="1"/>
              <a:t>ser</a:t>
            </a:r>
            <a:r>
              <a:rPr dirty="0"/>
              <a:t> </a:t>
            </a:r>
            <a:r>
              <a:rPr dirty="0" err="1" smtClean="0"/>
              <a:t>santos</a:t>
            </a:r>
            <a:r>
              <a:rPr lang="es-ES" dirty="0" smtClean="0"/>
              <a:t>,</a:t>
            </a:r>
            <a:r>
              <a:rPr dirty="0" smtClean="0"/>
              <a:t>  </a:t>
            </a:r>
            <a:r>
              <a:rPr dirty="0"/>
              <a:t>Lv. 19:2 (no </a:t>
            </a:r>
            <a:r>
              <a:rPr dirty="0" err="1" smtClean="0"/>
              <a:t>debemos</a:t>
            </a:r>
            <a:r>
              <a:rPr dirty="0" smtClean="0"/>
              <a:t> </a:t>
            </a:r>
            <a:r>
              <a:rPr dirty="0" err="1"/>
              <a:t>confundir</a:t>
            </a:r>
            <a:r>
              <a:rPr dirty="0"/>
              <a:t> </a:t>
            </a:r>
            <a:r>
              <a:rPr dirty="0" err="1"/>
              <a:t>santo</a:t>
            </a:r>
            <a:r>
              <a:rPr dirty="0"/>
              <a:t> con perfecto. Dios </a:t>
            </a:r>
            <a:r>
              <a:rPr dirty="0" err="1"/>
              <a:t>sabe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no </a:t>
            </a:r>
            <a:r>
              <a:rPr dirty="0" err="1"/>
              <a:t>somos</a:t>
            </a:r>
            <a:r>
              <a:rPr dirty="0"/>
              <a:t> </a:t>
            </a:r>
            <a:r>
              <a:rPr dirty="0" smtClean="0"/>
              <a:t>perfectos</a:t>
            </a:r>
            <a:r>
              <a:rPr lang="es-ES" dirty="0" smtClean="0"/>
              <a:t>)</a:t>
            </a:r>
            <a:endParaRPr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spcBef>
                <a:spcPts val="1300"/>
              </a:spcBef>
              <a:defRPr sz="5880"/>
            </a:lvl1pPr>
          </a:lstStyle>
          <a:p>
            <a:r>
              <a:t>¿Pero, entonces qué en cuanto a Mt. 5:48? 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"</a:t>
            </a:r>
            <a:r>
              <a:rPr dirty="0" err="1"/>
              <a:t>Sed</a:t>
            </a:r>
            <a:r>
              <a:rPr dirty="0"/>
              <a:t> perfectos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vuestro</a:t>
            </a:r>
            <a:r>
              <a:rPr dirty="0"/>
              <a:t> Padres </a:t>
            </a:r>
            <a:r>
              <a:rPr dirty="0" err="1"/>
              <a:t>es</a:t>
            </a:r>
            <a:r>
              <a:rPr dirty="0"/>
              <a:t> perfecto"</a:t>
            </a:r>
          </a:p>
          <a:p>
            <a:r>
              <a:rPr dirty="0"/>
              <a:t>En </a:t>
            </a:r>
            <a:r>
              <a:rPr dirty="0" err="1"/>
              <a:t>hebreo</a:t>
            </a:r>
            <a:r>
              <a:rPr dirty="0"/>
              <a:t> "perfecto" </a:t>
            </a:r>
            <a:r>
              <a:rPr dirty="0" err="1"/>
              <a:t>tiene</a:t>
            </a:r>
            <a:r>
              <a:rPr dirty="0"/>
              <a:t> un </a:t>
            </a:r>
            <a:r>
              <a:rPr dirty="0" err="1"/>
              <a:t>sentido</a:t>
            </a:r>
            <a:r>
              <a:rPr dirty="0"/>
              <a:t> de </a:t>
            </a:r>
            <a:r>
              <a:rPr dirty="0" err="1"/>
              <a:t>movimiento</a:t>
            </a:r>
            <a:r>
              <a:rPr dirty="0"/>
              <a:t> </a:t>
            </a:r>
            <a:r>
              <a:rPr dirty="0" err="1"/>
              <a:t>hacia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consecución</a:t>
            </a:r>
            <a:r>
              <a:rPr dirty="0"/>
              <a:t>, </a:t>
            </a:r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meta</a:t>
            </a:r>
          </a:p>
          <a:p>
            <a:r>
              <a:rPr dirty="0" err="1"/>
              <a:t>Así</a:t>
            </a:r>
            <a:r>
              <a:rPr dirty="0"/>
              <a:t> </a:t>
            </a:r>
            <a:r>
              <a:rPr dirty="0" err="1"/>
              <a:t>somos</a:t>
            </a:r>
            <a:r>
              <a:rPr dirty="0"/>
              <a:t> </a:t>
            </a:r>
            <a:r>
              <a:rPr dirty="0" err="1"/>
              <a:t>transformados</a:t>
            </a:r>
            <a:r>
              <a:rPr dirty="0"/>
              <a:t> "de </a:t>
            </a:r>
            <a:r>
              <a:rPr dirty="0" err="1"/>
              <a:t>gloria</a:t>
            </a:r>
            <a:r>
              <a:rPr dirty="0"/>
              <a:t> en </a:t>
            </a:r>
            <a:r>
              <a:rPr dirty="0" err="1"/>
              <a:t>gloria</a:t>
            </a:r>
            <a:r>
              <a:rPr dirty="0"/>
              <a:t>"</a:t>
            </a:r>
          </a:p>
          <a:p>
            <a:r>
              <a:rPr dirty="0" err="1"/>
              <a:t>Así</a:t>
            </a:r>
            <a:r>
              <a:rPr dirty="0"/>
              <a:t>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el </a:t>
            </a:r>
            <a:r>
              <a:rPr dirty="0" err="1"/>
              <a:t>Señor</a:t>
            </a:r>
            <a:r>
              <a:rPr dirty="0"/>
              <a:t>, en continuo </a:t>
            </a:r>
            <a:r>
              <a:rPr dirty="0" err="1" smtClean="0"/>
              <a:t>progreso</a:t>
            </a:r>
            <a:r>
              <a:rPr lang="es-ES" dirty="0" smtClean="0"/>
              <a:t>,</a:t>
            </a:r>
            <a:r>
              <a:rPr dirty="0" smtClean="0"/>
              <a:t> </a:t>
            </a:r>
            <a:r>
              <a:rPr dirty="0"/>
              <a:t>y </a:t>
            </a:r>
            <a:r>
              <a:rPr dirty="0" err="1"/>
              <a:t>Él</a:t>
            </a:r>
            <a:r>
              <a:rPr dirty="0"/>
              <a:t> </a:t>
            </a:r>
            <a:r>
              <a:rPr dirty="0" err="1"/>
              <a:t>quiere</a:t>
            </a:r>
            <a:r>
              <a:rPr dirty="0"/>
              <a:t> </a:t>
            </a:r>
            <a:r>
              <a:rPr dirty="0" err="1"/>
              <a:t>ayudarnos</a:t>
            </a:r>
            <a:r>
              <a:rPr dirty="0"/>
              <a:t> en </a:t>
            </a:r>
            <a:r>
              <a:rPr dirty="0" err="1"/>
              <a:t>ese</a:t>
            </a:r>
            <a:r>
              <a:rPr dirty="0"/>
              <a:t> </a:t>
            </a:r>
            <a:r>
              <a:rPr dirty="0" err="1"/>
              <a:t>camino</a:t>
            </a:r>
            <a:r>
              <a:rPr dirty="0"/>
              <a:t> (Dios no ha </a:t>
            </a:r>
            <a:r>
              <a:rPr dirty="0" err="1"/>
              <a:t>terminado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trabajo</a:t>
            </a:r>
            <a:r>
              <a:rPr dirty="0"/>
              <a:t> en </a:t>
            </a:r>
            <a:r>
              <a:rPr dirty="0" err="1"/>
              <a:t>nosotros</a:t>
            </a:r>
            <a:r>
              <a:rPr dirty="0"/>
              <a:t>, </a:t>
            </a:r>
            <a:r>
              <a:rPr dirty="0" err="1"/>
              <a:t>todavía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spcBef>
                <a:spcPts val="1500"/>
              </a:spcBef>
              <a:defRPr sz="6790"/>
            </a:lvl1pPr>
          </a:lstStyle>
          <a:p>
            <a:r>
              <a:t>Dios nos ve en continuo crecimiento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En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carácter</a:t>
            </a:r>
            <a:r>
              <a:rPr dirty="0"/>
              <a:t> (</a:t>
            </a:r>
            <a:r>
              <a:rPr dirty="0" err="1"/>
              <a:t>queriendo</a:t>
            </a:r>
            <a:r>
              <a:rPr dirty="0"/>
              <a:t> </a:t>
            </a:r>
            <a:r>
              <a:rPr dirty="0" err="1"/>
              <a:t>ser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Jesús</a:t>
            </a:r>
            <a:r>
              <a:rPr dirty="0"/>
              <a:t>)</a:t>
            </a:r>
          </a:p>
          <a:p>
            <a:r>
              <a:rPr dirty="0"/>
              <a:t>En </a:t>
            </a:r>
            <a:r>
              <a:rPr dirty="0" err="1" smtClean="0"/>
              <a:t>nuestra</a:t>
            </a:r>
            <a:r>
              <a:rPr dirty="0" smtClean="0"/>
              <a:t> </a:t>
            </a:r>
            <a:r>
              <a:rPr dirty="0" err="1"/>
              <a:t>madurez</a:t>
            </a:r>
            <a:r>
              <a:rPr dirty="0"/>
              <a:t> </a:t>
            </a:r>
            <a:r>
              <a:rPr dirty="0" err="1"/>
              <a:t>espiritual</a:t>
            </a:r>
            <a:r>
              <a:rPr dirty="0"/>
              <a:t> (en </a:t>
            </a:r>
            <a:r>
              <a:rPr dirty="0" err="1"/>
              <a:t>entendimiento</a:t>
            </a:r>
            <a:r>
              <a:rPr dirty="0"/>
              <a:t>, </a:t>
            </a:r>
            <a:r>
              <a:rPr dirty="0" err="1"/>
              <a:t>fe</a:t>
            </a:r>
            <a:r>
              <a:rPr dirty="0"/>
              <a:t>, </a:t>
            </a:r>
            <a:r>
              <a:rPr dirty="0" err="1"/>
              <a:t>disciplina</a:t>
            </a:r>
            <a:r>
              <a:rPr dirty="0"/>
              <a:t>)</a:t>
            </a:r>
          </a:p>
          <a:p>
            <a:r>
              <a:rPr dirty="0"/>
              <a:t>En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amor</a:t>
            </a:r>
            <a:r>
              <a:rPr dirty="0"/>
              <a:t> (</a:t>
            </a:r>
            <a:r>
              <a:rPr dirty="0" err="1"/>
              <a:t>deseando</a:t>
            </a:r>
            <a:r>
              <a:rPr dirty="0"/>
              <a:t> </a:t>
            </a:r>
            <a:r>
              <a:rPr dirty="0" err="1"/>
              <a:t>amar</a:t>
            </a:r>
            <a:r>
              <a:rPr dirty="0"/>
              <a:t> </a:t>
            </a:r>
            <a:r>
              <a:rPr dirty="0" err="1"/>
              <a:t>genuinamente</a:t>
            </a:r>
            <a:r>
              <a:rPr dirty="0"/>
              <a:t> a Dios y a los </a:t>
            </a:r>
            <a:r>
              <a:rPr dirty="0" err="1"/>
              <a:t>demás</a:t>
            </a:r>
            <a:r>
              <a:rPr dirty="0"/>
              <a:t>)</a:t>
            </a:r>
          </a:p>
          <a:p>
            <a:r>
              <a:rPr dirty="0"/>
              <a:t>En </a:t>
            </a:r>
            <a:r>
              <a:rPr dirty="0" err="1"/>
              <a:t>santidad</a:t>
            </a:r>
            <a:r>
              <a:rPr dirty="0"/>
              <a:t> (</a:t>
            </a:r>
            <a:r>
              <a:rPr dirty="0" err="1"/>
              <a:t>viéndonos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separados</a:t>
            </a:r>
            <a:r>
              <a:rPr dirty="0"/>
              <a:t> del </a:t>
            </a:r>
            <a:r>
              <a:rPr dirty="0" err="1"/>
              <a:t>mundo</a:t>
            </a:r>
            <a:r>
              <a:rPr dirty="0"/>
              <a:t>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vivir</a:t>
            </a:r>
            <a:r>
              <a:rPr dirty="0"/>
              <a:t> en los </a:t>
            </a:r>
            <a:r>
              <a:rPr dirty="0" err="1"/>
              <a:t>caminos</a:t>
            </a:r>
            <a:r>
              <a:rPr dirty="0"/>
              <a:t> del </a:t>
            </a:r>
            <a:r>
              <a:rPr dirty="0" err="1"/>
              <a:t>Señor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43991">
              <a:spcBef>
                <a:spcPts val="1200"/>
              </a:spcBef>
              <a:defRPr sz="5320"/>
            </a:lvl1pPr>
          </a:lstStyle>
          <a:p>
            <a:r>
              <a:t>El perfeccionismo en  los escritos de San Pablo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Estaba</a:t>
            </a:r>
            <a:r>
              <a:rPr dirty="0"/>
              <a:t> </a:t>
            </a:r>
            <a:r>
              <a:rPr dirty="0" err="1"/>
              <a:t>convencido</a:t>
            </a:r>
            <a:r>
              <a:rPr dirty="0"/>
              <a:t> de </a:t>
            </a:r>
            <a:r>
              <a:rPr dirty="0" err="1"/>
              <a:t>que</a:t>
            </a:r>
            <a:r>
              <a:rPr dirty="0"/>
              <a:t> era un </a:t>
            </a:r>
            <a:r>
              <a:rPr dirty="0" err="1"/>
              <a:t>camino</a:t>
            </a:r>
            <a:r>
              <a:rPr dirty="0"/>
              <a:t> "no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lo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alcanzado</a:t>
            </a:r>
            <a:r>
              <a:rPr dirty="0" smtClean="0"/>
              <a:t>" </a:t>
            </a:r>
            <a:r>
              <a:rPr dirty="0" err="1"/>
              <a:t>Fil</a:t>
            </a:r>
            <a:r>
              <a:rPr dirty="0"/>
              <a:t>. 3:12, "</a:t>
            </a:r>
            <a:r>
              <a:rPr dirty="0" err="1"/>
              <a:t>prosigo</a:t>
            </a:r>
            <a:r>
              <a:rPr dirty="0"/>
              <a:t> a la meta"</a:t>
            </a:r>
          </a:p>
          <a:p>
            <a:r>
              <a:rPr dirty="0" err="1"/>
              <a:t>Sabía</a:t>
            </a:r>
            <a:r>
              <a:rPr dirty="0"/>
              <a:t> de la </a:t>
            </a:r>
            <a:r>
              <a:rPr dirty="0" err="1"/>
              <a:t>libertad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Cristo da</a:t>
            </a:r>
          </a:p>
          <a:p>
            <a:r>
              <a:rPr dirty="0"/>
              <a:t>En </a:t>
            </a:r>
            <a:r>
              <a:rPr dirty="0" err="1"/>
              <a:t>vez</a:t>
            </a:r>
            <a:r>
              <a:rPr dirty="0"/>
              <a:t> de </a:t>
            </a:r>
            <a:r>
              <a:rPr dirty="0" err="1" smtClean="0"/>
              <a:t>angustiarnos</a:t>
            </a:r>
            <a:r>
              <a:rPr lang="es-ES" dirty="0" smtClean="0"/>
              <a:t>,</a:t>
            </a:r>
            <a:r>
              <a:rPr dirty="0" smtClean="0"/>
              <a:t> </a:t>
            </a:r>
            <a:r>
              <a:rPr dirty="0" err="1"/>
              <a:t>podemos</a:t>
            </a:r>
            <a:r>
              <a:rPr dirty="0"/>
              <a:t> </a:t>
            </a:r>
            <a:r>
              <a:rPr dirty="0" err="1"/>
              <a:t>permitirnos</a:t>
            </a:r>
            <a:r>
              <a:rPr dirty="0"/>
              <a:t> el </a:t>
            </a:r>
            <a:r>
              <a:rPr dirty="0" err="1"/>
              <a:t>ser</a:t>
            </a:r>
            <a:r>
              <a:rPr dirty="0"/>
              <a:t> </a:t>
            </a:r>
            <a:r>
              <a:rPr dirty="0" err="1"/>
              <a:t>aceptados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Él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somos</a:t>
            </a:r>
            <a:r>
              <a:rPr dirty="0"/>
              <a:t> </a:t>
            </a:r>
            <a:r>
              <a:rPr dirty="0" err="1"/>
              <a:t>pero</a:t>
            </a:r>
            <a:r>
              <a:rPr dirty="0"/>
              <a:t> </a:t>
            </a:r>
            <a:r>
              <a:rPr dirty="0" err="1"/>
              <a:t>deseando</a:t>
            </a:r>
            <a:r>
              <a:rPr dirty="0"/>
              <a:t> </a:t>
            </a:r>
            <a:r>
              <a:rPr dirty="0" err="1"/>
              <a:t>ser</a:t>
            </a:r>
            <a:r>
              <a:rPr dirty="0"/>
              <a:t> (en la </a:t>
            </a:r>
            <a:r>
              <a:rPr dirty="0" err="1"/>
              <a:t>gracia</a:t>
            </a:r>
            <a:r>
              <a:rPr dirty="0"/>
              <a:t> en </a:t>
            </a:r>
            <a:r>
              <a:rPr dirty="0" err="1"/>
              <a:t>sus</a:t>
            </a:r>
            <a:r>
              <a:rPr dirty="0"/>
              <a:t> </a:t>
            </a:r>
            <a:r>
              <a:rPr dirty="0" err="1"/>
              <a:t>tres</a:t>
            </a:r>
            <a:r>
              <a:rPr dirty="0"/>
              <a:t> </a:t>
            </a:r>
            <a:r>
              <a:rPr dirty="0" err="1"/>
              <a:t>momentos</a:t>
            </a:r>
            <a:r>
              <a:rPr dirty="0"/>
              <a:t>: </a:t>
            </a:r>
            <a:r>
              <a:rPr dirty="0" err="1"/>
              <a:t>salvadora</a:t>
            </a:r>
            <a:r>
              <a:rPr dirty="0"/>
              <a:t>, </a:t>
            </a:r>
            <a:r>
              <a:rPr dirty="0" smtClean="0"/>
              <a:t>s</a:t>
            </a:r>
            <a:r>
              <a:rPr lang="es-ES" dirty="0" smtClean="0"/>
              <a:t>a</a:t>
            </a:r>
            <a:r>
              <a:rPr dirty="0" err="1" smtClean="0"/>
              <a:t>ntificadora</a:t>
            </a:r>
            <a:r>
              <a:rPr dirty="0"/>
              <a:t>, </a:t>
            </a:r>
            <a:r>
              <a:rPr lang="es-ES" dirty="0" err="1" smtClean="0"/>
              <a:t>gl</a:t>
            </a:r>
            <a:r>
              <a:rPr dirty="0" err="1" smtClean="0"/>
              <a:t>orificadora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Restaurando el equilibrio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318" indent="-385318" defTabSz="479044">
              <a:spcBef>
                <a:spcPts val="1900"/>
              </a:spcBef>
              <a:defRPr sz="2952"/>
            </a:pPr>
            <a:r>
              <a:t>El perfeccionismo es un hábito muy difícil de romper  pero debemos cambiar pensamientos como:</a:t>
            </a:r>
          </a:p>
          <a:p>
            <a:pPr marL="385318" indent="-385318" defTabSz="479044">
              <a:spcBef>
                <a:spcPts val="1900"/>
              </a:spcBef>
              <a:defRPr sz="2952"/>
            </a:pPr>
            <a:r>
              <a:t>-nuestras creencias son tan fuertes que podemos creer que nunca debemos cuestionarlas</a:t>
            </a:r>
          </a:p>
          <a:p>
            <a:pPr marL="385318" indent="-385318" defTabSz="479044">
              <a:spcBef>
                <a:spcPts val="1900"/>
              </a:spcBef>
              <a:defRPr sz="2952"/>
            </a:pPr>
            <a:r>
              <a:t>-soy incapaz de admitir mis fallos o que puedan haber otros puntos de vista</a:t>
            </a:r>
          </a:p>
          <a:p>
            <a:pPr marL="385318" indent="-385318" defTabSz="479044">
              <a:spcBef>
                <a:spcPts val="1900"/>
              </a:spcBef>
              <a:defRPr sz="2952"/>
            </a:pPr>
            <a:r>
              <a:t>-pensamos que nuestro perfeccionismo no es ningún problema grave porque creemos que las ventajas de serlo sobrepasan las desventajas</a:t>
            </a:r>
          </a:p>
          <a:p>
            <a:pPr marL="385318" indent="-385318" defTabSz="479044">
              <a:spcBef>
                <a:spcPts val="1900"/>
              </a:spcBef>
              <a:defRPr sz="2952"/>
            </a:pPr>
            <a:r>
              <a:t>-estoy demasiado ansioso para probar ningún cambio en mi vida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rcador de posición de imagen 13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Definición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325262" y="2608675"/>
            <a:ext cx="5816601" cy="6350000"/>
          </a:xfrm>
          <a:prstGeom prst="rect">
            <a:avLst/>
          </a:prstGeom>
        </p:spPr>
        <p:txBody>
          <a:bodyPr/>
          <a:lstStyle/>
          <a:p>
            <a:pPr marL="346456" indent="-346456" defTabSz="514095">
              <a:spcBef>
                <a:spcPts val="1500"/>
              </a:spcBef>
              <a:defRPr sz="2640"/>
            </a:pPr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poner</a:t>
            </a:r>
            <a:r>
              <a:rPr dirty="0"/>
              <a:t> </a:t>
            </a:r>
            <a:r>
              <a:rPr dirty="0" err="1"/>
              <a:t>metas</a:t>
            </a:r>
            <a:r>
              <a:rPr dirty="0"/>
              <a:t> mucho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altas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las</a:t>
            </a:r>
            <a:r>
              <a:rPr dirty="0"/>
              <a:t> </a:t>
            </a:r>
            <a:r>
              <a:rPr dirty="0" err="1" smtClean="0"/>
              <a:t>alcanzables</a:t>
            </a:r>
            <a:r>
              <a:rPr dirty="0" smtClean="0"/>
              <a:t> y </a:t>
            </a:r>
            <a:r>
              <a:rPr dirty="0"/>
              <a:t>se </a:t>
            </a:r>
            <a:r>
              <a:rPr dirty="0" err="1"/>
              <a:t>mide</a:t>
            </a:r>
            <a:r>
              <a:rPr dirty="0"/>
              <a:t> la </a:t>
            </a:r>
            <a:r>
              <a:rPr dirty="0" err="1"/>
              <a:t>valía</a:t>
            </a:r>
            <a:r>
              <a:rPr dirty="0"/>
              <a:t> en </a:t>
            </a:r>
            <a:r>
              <a:rPr dirty="0" err="1"/>
              <a:t>términos</a:t>
            </a:r>
            <a:r>
              <a:rPr dirty="0"/>
              <a:t> de </a:t>
            </a:r>
            <a:r>
              <a:rPr dirty="0" err="1"/>
              <a:t>productividad</a:t>
            </a:r>
            <a:r>
              <a:rPr dirty="0"/>
              <a:t> y </a:t>
            </a:r>
            <a:r>
              <a:rPr dirty="0" err="1"/>
              <a:t>eficacia</a:t>
            </a:r>
            <a:endParaRPr dirty="0"/>
          </a:p>
          <a:p>
            <a:pPr marL="346456" indent="-346456" defTabSz="514095">
              <a:spcBef>
                <a:spcPts val="1500"/>
              </a:spcBef>
              <a:defRPr sz="2640"/>
            </a:pPr>
            <a:r>
              <a:rPr dirty="0"/>
              <a:t>Hay dos </a:t>
            </a:r>
            <a:r>
              <a:rPr dirty="0" err="1"/>
              <a:t>tipos</a:t>
            </a:r>
            <a:r>
              <a:rPr dirty="0"/>
              <a:t>:</a:t>
            </a:r>
          </a:p>
          <a:p>
            <a:pPr marL="346456" indent="-346456" defTabSz="514095">
              <a:spcBef>
                <a:spcPts val="1500"/>
              </a:spcBef>
              <a:defRPr sz="2640"/>
            </a:pPr>
            <a:r>
              <a:rPr dirty="0"/>
              <a:t>    -El </a:t>
            </a:r>
            <a:r>
              <a:rPr dirty="0" err="1"/>
              <a:t>perfeccionista</a:t>
            </a:r>
            <a:r>
              <a:rPr dirty="0"/>
              <a:t> </a:t>
            </a:r>
            <a:r>
              <a:rPr dirty="0" err="1"/>
              <a:t>saludable</a:t>
            </a:r>
            <a:r>
              <a:rPr dirty="0"/>
              <a:t> (el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siente</a:t>
            </a:r>
            <a:r>
              <a:rPr dirty="0"/>
              <a:t> placer al </a:t>
            </a:r>
            <a:r>
              <a:rPr dirty="0" err="1"/>
              <a:t>ver</a:t>
            </a:r>
            <a:r>
              <a:rPr dirty="0"/>
              <a:t> </a:t>
            </a:r>
            <a:r>
              <a:rPr dirty="0" err="1"/>
              <a:t>las</a:t>
            </a:r>
            <a:r>
              <a:rPr dirty="0"/>
              <a:t> </a:t>
            </a:r>
            <a:r>
              <a:rPr dirty="0" err="1"/>
              <a:t>cosas</a:t>
            </a:r>
            <a:r>
              <a:rPr dirty="0"/>
              <a:t> </a:t>
            </a:r>
            <a:r>
              <a:rPr dirty="0" err="1"/>
              <a:t>bien</a:t>
            </a:r>
            <a:r>
              <a:rPr dirty="0"/>
              <a:t> </a:t>
            </a:r>
            <a:r>
              <a:rPr dirty="0" err="1"/>
              <a:t>hechas</a:t>
            </a:r>
            <a:r>
              <a:rPr dirty="0"/>
              <a:t>)</a:t>
            </a:r>
          </a:p>
          <a:p>
            <a:pPr marL="346456" indent="-346456" defTabSz="514095">
              <a:spcBef>
                <a:spcPts val="1500"/>
              </a:spcBef>
              <a:defRPr sz="2640"/>
            </a:pPr>
            <a:r>
              <a:rPr dirty="0"/>
              <a:t>   -El </a:t>
            </a:r>
            <a:r>
              <a:rPr dirty="0" err="1"/>
              <a:t>perfeccionista</a:t>
            </a:r>
            <a:r>
              <a:rPr dirty="0"/>
              <a:t> </a:t>
            </a:r>
            <a:r>
              <a:rPr dirty="0" err="1"/>
              <a:t>neurótico</a:t>
            </a:r>
            <a:r>
              <a:rPr dirty="0"/>
              <a:t> (</a:t>
            </a:r>
            <a:r>
              <a:rPr dirty="0" err="1"/>
              <a:t>nunca</a:t>
            </a:r>
            <a:r>
              <a:rPr dirty="0"/>
              <a:t> </a:t>
            </a:r>
            <a:r>
              <a:rPr dirty="0" err="1"/>
              <a:t>alcanza</a:t>
            </a:r>
            <a:r>
              <a:rPr dirty="0"/>
              <a:t> la </a:t>
            </a:r>
            <a:r>
              <a:rPr dirty="0" err="1" smtClean="0"/>
              <a:t>satisf</a:t>
            </a:r>
            <a:r>
              <a:rPr lang="es-ES" dirty="0" smtClean="0"/>
              <a:t>a</a:t>
            </a:r>
            <a:r>
              <a:rPr dirty="0" err="1" smtClean="0"/>
              <a:t>cción</a:t>
            </a:r>
            <a:r>
              <a:rPr dirty="0" smtClean="0"/>
              <a:t>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nunca</a:t>
            </a:r>
            <a:r>
              <a:rPr dirty="0"/>
              <a:t> </a:t>
            </a:r>
            <a:r>
              <a:rPr dirty="0" err="1"/>
              <a:t>cree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puede</a:t>
            </a:r>
            <a:r>
              <a:rPr dirty="0"/>
              <a:t>  </a:t>
            </a:r>
            <a:r>
              <a:rPr dirty="0" err="1"/>
              <a:t>hacer</a:t>
            </a:r>
            <a:r>
              <a:rPr dirty="0"/>
              <a:t> </a:t>
            </a:r>
            <a:r>
              <a:rPr dirty="0" err="1"/>
              <a:t>las</a:t>
            </a:r>
            <a:r>
              <a:rPr dirty="0"/>
              <a:t> </a:t>
            </a:r>
            <a:r>
              <a:rPr dirty="0" err="1"/>
              <a:t>cosas</a:t>
            </a:r>
            <a:r>
              <a:rPr dirty="0"/>
              <a:t> </a:t>
            </a:r>
            <a:r>
              <a:rPr dirty="0" err="1"/>
              <a:t>suficientemente</a:t>
            </a:r>
            <a:r>
              <a:rPr dirty="0"/>
              <a:t> </a:t>
            </a:r>
            <a:r>
              <a:rPr dirty="0" err="1"/>
              <a:t>bien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Pasos a seguir para salir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2700"/>
            </a:pPr>
            <a:r>
              <a:t>1. Aceptación (reconocer que hay ciertos comportamientos que nos afectan negativamente)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2. Identificar las conductas perfeccionistas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3. Conocer los orígenes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4. Pensar en los pros y contras de un cambio real (disfrutaré más, seré menos crítica, generaré menos rabia...)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5. Ver posibles alternativas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6. Quebrantamiento/arrepentimiento y humildad/abandono de las conductas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7 Libertad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Viviendo en el perfeccionismo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vivir</a:t>
            </a:r>
            <a:r>
              <a:rPr dirty="0"/>
              <a:t> en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rueda</a:t>
            </a:r>
            <a:r>
              <a:rPr dirty="0"/>
              <a:t> de hamster en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jaula</a:t>
            </a:r>
            <a:r>
              <a:rPr dirty="0"/>
              <a:t>, no hay </a:t>
            </a:r>
            <a:r>
              <a:rPr dirty="0" err="1"/>
              <a:t>escapatoria</a:t>
            </a:r>
            <a:endParaRPr dirty="0"/>
          </a:p>
          <a:p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vivir</a:t>
            </a:r>
            <a:r>
              <a:rPr dirty="0"/>
              <a:t> en </a:t>
            </a:r>
            <a:r>
              <a:rPr dirty="0" err="1"/>
              <a:t>presión</a:t>
            </a:r>
            <a:r>
              <a:rPr dirty="0"/>
              <a:t> </a:t>
            </a:r>
            <a:r>
              <a:rPr dirty="0" err="1"/>
              <a:t>constante</a:t>
            </a:r>
            <a:endParaRPr dirty="0"/>
          </a:p>
          <a:p>
            <a:r>
              <a:rPr dirty="0" err="1"/>
              <a:t>Perseverar</a:t>
            </a:r>
            <a:r>
              <a:rPr dirty="0"/>
              <a:t> </a:t>
            </a:r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característica</a:t>
            </a:r>
            <a:r>
              <a:rPr dirty="0"/>
              <a:t> </a:t>
            </a:r>
            <a:r>
              <a:rPr dirty="0" err="1" smtClean="0"/>
              <a:t>postiva</a:t>
            </a:r>
            <a:r>
              <a:rPr lang="es-ES" dirty="0" smtClean="0"/>
              <a:t>,</a:t>
            </a:r>
            <a:r>
              <a:rPr dirty="0" smtClean="0"/>
              <a:t> </a:t>
            </a:r>
            <a:r>
              <a:rPr dirty="0" err="1"/>
              <a:t>pero</a:t>
            </a:r>
            <a:r>
              <a:rPr dirty="0"/>
              <a:t> el </a:t>
            </a:r>
            <a:r>
              <a:rPr dirty="0" err="1"/>
              <a:t>perfeccionista</a:t>
            </a:r>
            <a:r>
              <a:rPr dirty="0"/>
              <a:t> </a:t>
            </a:r>
            <a:r>
              <a:rPr dirty="0" err="1"/>
              <a:t>persevera</a:t>
            </a:r>
            <a:r>
              <a:rPr dirty="0"/>
              <a:t> sin </a:t>
            </a:r>
            <a:r>
              <a:rPr dirty="0" err="1"/>
              <a:t>tener</a:t>
            </a:r>
            <a:r>
              <a:rPr dirty="0"/>
              <a:t> en </a:t>
            </a:r>
            <a:r>
              <a:rPr dirty="0" smtClean="0"/>
              <a:t>cu</a:t>
            </a:r>
            <a:r>
              <a:rPr lang="es-ES" dirty="0" smtClean="0"/>
              <a:t>e</a:t>
            </a:r>
            <a:r>
              <a:rPr dirty="0" err="1" smtClean="0"/>
              <a:t>nta</a:t>
            </a:r>
            <a:r>
              <a:rPr dirty="0" smtClean="0"/>
              <a:t> </a:t>
            </a:r>
            <a:r>
              <a:rPr dirty="0" err="1"/>
              <a:t>sus</a:t>
            </a:r>
            <a:r>
              <a:rPr dirty="0"/>
              <a:t> </a:t>
            </a:r>
            <a:r>
              <a:rPr dirty="0" err="1"/>
              <a:t>fuerzas</a:t>
            </a:r>
            <a:r>
              <a:rPr dirty="0"/>
              <a:t> y </a:t>
            </a:r>
            <a:r>
              <a:rPr dirty="0" err="1" smtClean="0"/>
              <a:t>posibilidades</a:t>
            </a:r>
            <a:r>
              <a:rPr lang="es-ES" dirty="0" smtClean="0"/>
              <a:t>,</a:t>
            </a:r>
            <a:r>
              <a:rPr dirty="0" smtClean="0"/>
              <a:t> "</a:t>
            </a:r>
            <a:r>
              <a:rPr dirty="0" err="1"/>
              <a:t>tengo</a:t>
            </a:r>
            <a:r>
              <a:rPr dirty="0"/>
              <a:t> </a:t>
            </a:r>
            <a:r>
              <a:rPr dirty="0" err="1"/>
              <a:t>que.</a:t>
            </a:r>
            <a:r>
              <a:rPr dirty="0"/>
              <a:t>.."</a:t>
            </a:r>
          </a:p>
          <a:p>
            <a:r>
              <a:rPr dirty="0" err="1" smtClean="0"/>
              <a:t>Tenemos</a:t>
            </a:r>
            <a:r>
              <a:rPr dirty="0" smtClean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considerar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podemos</a:t>
            </a:r>
            <a:r>
              <a:rPr dirty="0"/>
              <a:t>: </a:t>
            </a:r>
            <a:r>
              <a:rPr dirty="0" err="1"/>
              <a:t>físicamente</a:t>
            </a:r>
            <a:r>
              <a:rPr dirty="0"/>
              <a:t>, </a:t>
            </a:r>
            <a:r>
              <a:rPr dirty="0" err="1"/>
              <a:t>mentalmente</a:t>
            </a:r>
            <a:r>
              <a:rPr dirty="0"/>
              <a:t>, </a:t>
            </a:r>
            <a:r>
              <a:rPr dirty="0" err="1"/>
              <a:t>emocional</a:t>
            </a:r>
            <a:r>
              <a:rPr dirty="0"/>
              <a:t> y </a:t>
            </a:r>
            <a:r>
              <a:rPr dirty="0" err="1"/>
              <a:t>espiritualmente</a:t>
            </a:r>
            <a:endParaRPr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</a:t>
            </a:r>
          </a:p>
        </p:txBody>
      </p:sp>
      <p:pic>
        <p:nvPicPr>
          <p:cNvPr id="145" name="Marcador de posición de imagen 144"/>
          <p:cNvPicPr>
            <a:picLocks noGrp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544560"/>
            <a:ext cx="12065000" cy="5537201"/>
          </a:xfrm>
          <a:prstGeom prst="rect">
            <a:avLst/>
          </a:prstGeom>
        </p:spPr>
      </p:pic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73887">
              <a:spcBef>
                <a:spcPts val="1000"/>
              </a:spcBef>
              <a:defRPr sz="4480"/>
            </a:lvl1pPr>
          </a:lstStyle>
          <a:p>
            <a:r>
              <a:t>En su forma positiva: hay carreras que exigen una meticulosa atención y persistencia 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Puede proveer de una energía que nos lleve a grandes logros (ciencia, música, medicina, cocina....)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</a:t>
            </a:r>
          </a:p>
        </p:txBody>
      </p:sp>
      <p:pic>
        <p:nvPicPr>
          <p:cNvPr id="150" name="Marcador de posición de imagen 149"/>
          <p:cNvPicPr>
            <a:picLocks noGrp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544560"/>
            <a:ext cx="12065000" cy="5537201"/>
          </a:xfrm>
          <a:prstGeom prst="rect">
            <a:avLst/>
          </a:prstGeom>
        </p:spPr>
      </p:pic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38835">
              <a:spcBef>
                <a:spcPts val="900"/>
              </a:spcBef>
              <a:defRPr sz="4059"/>
            </a:lvl1pPr>
          </a:lstStyle>
          <a:p>
            <a:r>
              <a:t>En su forma negativa: se convierte en un estado patológico que puede llevar fácilmente a la procrastinación y a la ansiedad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 se </a:t>
            </a:r>
            <a:r>
              <a:rPr dirty="0" err="1"/>
              <a:t>empieza</a:t>
            </a:r>
            <a:r>
              <a:rPr dirty="0"/>
              <a:t> un </a:t>
            </a:r>
            <a:r>
              <a:rPr dirty="0" err="1"/>
              <a:t>trabajo</a:t>
            </a:r>
            <a:r>
              <a:rPr dirty="0"/>
              <a:t> </a:t>
            </a:r>
            <a:r>
              <a:rPr dirty="0" err="1" smtClean="0"/>
              <a:t>si</a:t>
            </a:r>
            <a:r>
              <a:rPr lang="es-ES" dirty="0" smtClean="0"/>
              <a:t> </a:t>
            </a:r>
            <a:r>
              <a:rPr dirty="0" smtClean="0"/>
              <a:t>no </a:t>
            </a:r>
            <a:r>
              <a:rPr dirty="0" err="1"/>
              <a:t>podemos</a:t>
            </a:r>
            <a:r>
              <a:rPr dirty="0"/>
              <a:t> </a:t>
            </a:r>
            <a:r>
              <a:rPr dirty="0" err="1"/>
              <a:t>asegurar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lo </a:t>
            </a:r>
            <a:r>
              <a:rPr dirty="0" err="1"/>
              <a:t>haremos</a:t>
            </a:r>
            <a:r>
              <a:rPr dirty="0"/>
              <a:t> perfecto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/>
          <a:p>
            <a:r>
              <a:t>Tipos de perfeccionistas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2700"/>
            </a:pPr>
            <a:r>
              <a:t>1. Los orientados hacia si mismos: Son los que fijan metas de manera irreal y que, por lo tanto, son imposible de alcanzar. Debido a que esta forma de pensar estará necesariamente ligada al fracaso, hay muchas posibilidades de caer en depresión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2. Los orientados hacia otros: Altas metas en cuanto al servicio hacia otros. Evaluación continuada. No saben decir "no" ni delegar temiendo que dejen de necesitarle y acaban con  enfado y dificultades en las relaciones interpersonales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3. Perefeccionistas "por prescripción": Creen que los demás les exigen perfección. La persona tiene la sensación de que no puede alcanzar lo que le exigen. Le producirá estrés, ansiedad, y miedo de ser injustamente  juzgado y rechazado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Características del perfeccionista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508000" y="2765952"/>
            <a:ext cx="11988800" cy="6096001"/>
          </a:xfrm>
          <a:prstGeom prst="rect">
            <a:avLst/>
          </a:prstGeom>
        </p:spPr>
        <p:txBody>
          <a:bodyPr/>
          <a:lstStyle/>
          <a:p>
            <a:pPr marL="371221" indent="-371221" defTabSz="461518">
              <a:spcBef>
                <a:spcPts val="1800"/>
              </a:spcBef>
              <a:defRPr sz="2844"/>
            </a:pPr>
            <a:r>
              <a:rPr dirty="0"/>
              <a:t>1. </a:t>
            </a:r>
            <a:r>
              <a:rPr dirty="0" err="1"/>
              <a:t>Mucha</a:t>
            </a:r>
            <a:r>
              <a:rPr dirty="0"/>
              <a:t> </a:t>
            </a:r>
            <a:r>
              <a:rPr dirty="0" err="1"/>
              <a:t>preocupación</a:t>
            </a:r>
            <a:r>
              <a:rPr dirty="0"/>
              <a:t> en </a:t>
            </a:r>
            <a:r>
              <a:rPr dirty="0" err="1"/>
              <a:t>cuanto</a:t>
            </a:r>
            <a:r>
              <a:rPr dirty="0"/>
              <a:t> a los </a:t>
            </a:r>
            <a:r>
              <a:rPr dirty="0" err="1"/>
              <a:t>errores</a:t>
            </a:r>
            <a:r>
              <a:rPr dirty="0"/>
              <a:t> (</a:t>
            </a:r>
            <a:r>
              <a:rPr dirty="0" err="1"/>
              <a:t>asocian</a:t>
            </a:r>
            <a:r>
              <a:rPr dirty="0"/>
              <a:t> </a:t>
            </a:r>
            <a:r>
              <a:rPr dirty="0" err="1"/>
              <a:t>las</a:t>
            </a:r>
            <a:r>
              <a:rPr dirty="0"/>
              <a:t> </a:t>
            </a:r>
            <a:r>
              <a:rPr dirty="0" err="1"/>
              <a:t>equivocaciones</a:t>
            </a:r>
            <a:r>
              <a:rPr dirty="0"/>
              <a:t> </a:t>
            </a:r>
            <a:r>
              <a:rPr dirty="0" smtClean="0"/>
              <a:t>al </a:t>
            </a:r>
            <a:r>
              <a:rPr dirty="0" err="1"/>
              <a:t>fracaso</a:t>
            </a:r>
            <a:r>
              <a:rPr dirty="0"/>
              <a:t>)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rPr dirty="0"/>
              <a:t>2. </a:t>
            </a:r>
            <a:r>
              <a:rPr dirty="0" err="1"/>
              <a:t>Metas</a:t>
            </a:r>
            <a:r>
              <a:rPr dirty="0"/>
              <a:t> </a:t>
            </a:r>
            <a:r>
              <a:rPr dirty="0" err="1"/>
              <a:t>personales</a:t>
            </a:r>
            <a:r>
              <a:rPr dirty="0"/>
              <a:t> </a:t>
            </a:r>
            <a:r>
              <a:rPr dirty="0" err="1"/>
              <a:t>muy</a:t>
            </a:r>
            <a:r>
              <a:rPr dirty="0"/>
              <a:t> </a:t>
            </a:r>
            <a:r>
              <a:rPr dirty="0" err="1"/>
              <a:t>altas</a:t>
            </a:r>
            <a:r>
              <a:rPr dirty="0"/>
              <a:t> (</a:t>
            </a:r>
            <a:r>
              <a:rPr dirty="0" err="1"/>
              <a:t>si</a:t>
            </a:r>
            <a:r>
              <a:rPr dirty="0"/>
              <a:t> no </a:t>
            </a:r>
            <a:r>
              <a:rPr dirty="0" err="1"/>
              <a:t>alcanzan</a:t>
            </a:r>
            <a:r>
              <a:rPr dirty="0"/>
              <a:t> lo </a:t>
            </a:r>
            <a:r>
              <a:rPr dirty="0" err="1"/>
              <a:t>que</a:t>
            </a:r>
            <a:r>
              <a:rPr dirty="0"/>
              <a:t> se </a:t>
            </a:r>
            <a:r>
              <a:rPr dirty="0" err="1"/>
              <a:t>proponen</a:t>
            </a:r>
            <a:r>
              <a:rPr dirty="0"/>
              <a:t> </a:t>
            </a:r>
            <a:r>
              <a:rPr dirty="0" err="1"/>
              <a:t>creen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son </a:t>
            </a:r>
            <a:r>
              <a:rPr dirty="0" err="1"/>
              <a:t>ciudadanos</a:t>
            </a:r>
            <a:r>
              <a:rPr dirty="0"/>
              <a:t> de </a:t>
            </a:r>
            <a:r>
              <a:rPr dirty="0" err="1"/>
              <a:t>segunda</a:t>
            </a:r>
            <a:r>
              <a:rPr dirty="0"/>
              <a:t>)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rPr dirty="0"/>
              <a:t>3. </a:t>
            </a:r>
            <a:r>
              <a:rPr dirty="0" err="1"/>
              <a:t>Dudas</a:t>
            </a:r>
            <a:r>
              <a:rPr dirty="0"/>
              <a:t> </a:t>
            </a:r>
            <a:r>
              <a:rPr dirty="0" err="1"/>
              <a:t>continuadas</a:t>
            </a:r>
            <a:r>
              <a:rPr dirty="0"/>
              <a:t> (</a:t>
            </a:r>
            <a:r>
              <a:rPr dirty="0" err="1"/>
              <a:t>siempre</a:t>
            </a:r>
            <a:r>
              <a:rPr dirty="0"/>
              <a:t> </a:t>
            </a:r>
            <a:r>
              <a:rPr dirty="0" err="1"/>
              <a:t>dudan</a:t>
            </a:r>
            <a:r>
              <a:rPr dirty="0"/>
              <a:t> </a:t>
            </a:r>
            <a:r>
              <a:rPr dirty="0" err="1"/>
              <a:t>después</a:t>
            </a:r>
            <a:r>
              <a:rPr dirty="0"/>
              <a:t> de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acción</a:t>
            </a:r>
            <a:r>
              <a:rPr dirty="0"/>
              <a:t> en </a:t>
            </a:r>
            <a:r>
              <a:rPr dirty="0" err="1"/>
              <a:t>cuanto</a:t>
            </a:r>
            <a:r>
              <a:rPr dirty="0"/>
              <a:t> a </a:t>
            </a:r>
            <a:r>
              <a:rPr dirty="0" err="1"/>
              <a:t>si</a:t>
            </a:r>
            <a:r>
              <a:rPr dirty="0"/>
              <a:t> lo </a:t>
            </a:r>
            <a:r>
              <a:rPr dirty="0" err="1"/>
              <a:t>han</a:t>
            </a:r>
            <a:r>
              <a:rPr dirty="0"/>
              <a:t> </a:t>
            </a:r>
            <a:r>
              <a:rPr dirty="0" err="1"/>
              <a:t>hecho</a:t>
            </a:r>
            <a:r>
              <a:rPr dirty="0"/>
              <a:t> </a:t>
            </a:r>
            <a:r>
              <a:rPr dirty="0" err="1"/>
              <a:t>correctamente</a:t>
            </a:r>
            <a:r>
              <a:rPr dirty="0"/>
              <a:t> o </a:t>
            </a:r>
            <a:r>
              <a:rPr dirty="0" smtClean="0"/>
              <a:t>no</a:t>
            </a:r>
            <a:r>
              <a:rPr lang="es-ES" dirty="0" smtClean="0"/>
              <a:t>,</a:t>
            </a:r>
            <a:r>
              <a:rPr dirty="0" smtClean="0"/>
              <a:t> </a:t>
            </a:r>
            <a:r>
              <a:rPr dirty="0"/>
              <a:t>hasta el </a:t>
            </a:r>
            <a:r>
              <a:rPr dirty="0" err="1"/>
              <a:t>punto</a:t>
            </a:r>
            <a:r>
              <a:rPr dirty="0"/>
              <a:t> de </a:t>
            </a:r>
            <a:r>
              <a:rPr dirty="0" err="1"/>
              <a:t>poder</a:t>
            </a:r>
            <a:r>
              <a:rPr dirty="0"/>
              <a:t> </a:t>
            </a:r>
            <a:r>
              <a:rPr dirty="0" err="1"/>
              <a:t>derivar</a:t>
            </a:r>
            <a:r>
              <a:rPr dirty="0"/>
              <a:t> </a:t>
            </a:r>
            <a:r>
              <a:rPr dirty="0" err="1"/>
              <a:t>hacia</a:t>
            </a:r>
            <a:r>
              <a:rPr dirty="0"/>
              <a:t> un TOC)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rPr dirty="0"/>
              <a:t>4. </a:t>
            </a:r>
            <a:r>
              <a:rPr dirty="0" err="1"/>
              <a:t>Necesidad</a:t>
            </a:r>
            <a:r>
              <a:rPr dirty="0"/>
              <a:t> de mucho </a:t>
            </a:r>
            <a:r>
              <a:rPr dirty="0" err="1"/>
              <a:t>orden</a:t>
            </a:r>
            <a:r>
              <a:rPr dirty="0"/>
              <a:t> (</a:t>
            </a:r>
            <a:r>
              <a:rPr dirty="0" err="1"/>
              <a:t>necesitan</a:t>
            </a:r>
            <a:r>
              <a:rPr dirty="0"/>
              <a:t> </a:t>
            </a:r>
            <a:r>
              <a:rPr dirty="0" err="1"/>
              <a:t>limpieza</a:t>
            </a:r>
            <a:r>
              <a:rPr dirty="0"/>
              <a:t>, </a:t>
            </a:r>
            <a:r>
              <a:rPr dirty="0" err="1"/>
              <a:t>orden</a:t>
            </a:r>
            <a:r>
              <a:rPr dirty="0"/>
              <a:t> y </a:t>
            </a:r>
            <a:r>
              <a:rPr dirty="0" err="1"/>
              <a:t>todo</a:t>
            </a:r>
            <a:r>
              <a:rPr dirty="0"/>
              <a:t> de forma inflexible. Se </a:t>
            </a:r>
            <a:r>
              <a:rPr dirty="0" err="1"/>
              <a:t>pueden</a:t>
            </a:r>
            <a:r>
              <a:rPr dirty="0"/>
              <a:t> </a:t>
            </a:r>
            <a:r>
              <a:rPr dirty="0" err="1"/>
              <a:t>quedar</a:t>
            </a:r>
            <a:r>
              <a:rPr dirty="0"/>
              <a:t> en el </a:t>
            </a:r>
            <a:r>
              <a:rPr dirty="0" err="1"/>
              <a:t>orden</a:t>
            </a:r>
            <a:r>
              <a:rPr dirty="0"/>
              <a:t> y no </a:t>
            </a:r>
            <a:r>
              <a:rPr dirty="0" err="1"/>
              <a:t>avanzar</a:t>
            </a:r>
            <a:r>
              <a:rPr dirty="0"/>
              <a:t> en la </a:t>
            </a:r>
            <a:r>
              <a:rPr dirty="0" err="1"/>
              <a:t>tarea</a:t>
            </a:r>
            <a:r>
              <a:rPr dirty="0"/>
              <a:t>)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rPr dirty="0"/>
              <a:t>5. </a:t>
            </a:r>
            <a:r>
              <a:rPr dirty="0" err="1"/>
              <a:t>Paternidad</a:t>
            </a:r>
            <a:r>
              <a:rPr dirty="0"/>
              <a:t> con </a:t>
            </a:r>
            <a:r>
              <a:rPr dirty="0" err="1"/>
              <a:t>altas</a:t>
            </a:r>
            <a:r>
              <a:rPr dirty="0"/>
              <a:t> </a:t>
            </a:r>
            <a:r>
              <a:rPr dirty="0" err="1"/>
              <a:t>expectativas</a:t>
            </a:r>
            <a:endParaRPr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 perfeccionismo y el cuerpo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70">
              <a:spcBef>
                <a:spcPts val="2000"/>
              </a:spcBef>
              <a:defRPr sz="3060"/>
            </a:pPr>
            <a:r>
              <a:t>Tensión  muscular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Dolores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Pérdida de apetito o comer compulsivamente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Palpitaciones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Ataques de pánico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Necesidad de huir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Cansancio extremo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Bajada de defensas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 perfeccionismo y la mente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70">
              <a:spcBef>
                <a:spcPts val="2000"/>
              </a:spcBef>
              <a:defRPr sz="3060"/>
            </a:pPr>
            <a:r>
              <a:rPr dirty="0"/>
              <a:t>No soy </a:t>
            </a:r>
            <a:r>
              <a:rPr dirty="0" err="1"/>
              <a:t>capaz</a:t>
            </a:r>
            <a:endParaRPr dirty="0"/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rPr dirty="0" err="1"/>
              <a:t>Todo</a:t>
            </a:r>
            <a:r>
              <a:rPr dirty="0"/>
              <a:t> me sale mal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rPr dirty="0"/>
              <a:t>Los </a:t>
            </a:r>
            <a:r>
              <a:rPr dirty="0" err="1"/>
              <a:t>demás</a:t>
            </a:r>
            <a:r>
              <a:rPr dirty="0"/>
              <a:t> me </a:t>
            </a:r>
            <a:r>
              <a:rPr dirty="0" err="1"/>
              <a:t>rechazan</a:t>
            </a:r>
            <a:endParaRPr dirty="0"/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rPr dirty="0"/>
              <a:t>No me </a:t>
            </a:r>
            <a:r>
              <a:rPr dirty="0" err="1"/>
              <a:t>quieren</a:t>
            </a:r>
            <a:r>
              <a:rPr dirty="0"/>
              <a:t> </a:t>
            </a:r>
            <a:r>
              <a:rPr dirty="0" err="1"/>
              <a:t>porque</a:t>
            </a:r>
            <a:r>
              <a:rPr dirty="0"/>
              <a:t> no soy lo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debo</a:t>
            </a:r>
            <a:r>
              <a:rPr dirty="0"/>
              <a:t> </a:t>
            </a:r>
            <a:r>
              <a:rPr dirty="0" err="1"/>
              <a:t>ser</a:t>
            </a:r>
            <a:endParaRPr dirty="0"/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rPr dirty="0" err="1"/>
              <a:t>Estoy</a:t>
            </a:r>
            <a:r>
              <a:rPr dirty="0"/>
              <a:t> solo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rPr dirty="0" err="1"/>
              <a:t>Percepciones</a:t>
            </a:r>
            <a:r>
              <a:rPr dirty="0"/>
              <a:t> y </a:t>
            </a:r>
            <a:r>
              <a:rPr dirty="0" err="1"/>
              <a:t>creencias</a:t>
            </a:r>
            <a:r>
              <a:rPr dirty="0"/>
              <a:t> </a:t>
            </a:r>
            <a:r>
              <a:rPr dirty="0" err="1"/>
              <a:t>negativas</a:t>
            </a:r>
            <a:r>
              <a:rPr dirty="0"/>
              <a:t>, </a:t>
            </a:r>
            <a:r>
              <a:rPr dirty="0" err="1"/>
              <a:t>reacciones</a:t>
            </a:r>
            <a:r>
              <a:rPr dirty="0"/>
              <a:t> </a:t>
            </a:r>
            <a:r>
              <a:rPr dirty="0" err="1"/>
              <a:t>equivocadas</a:t>
            </a:r>
            <a:r>
              <a:rPr dirty="0"/>
              <a:t>, </a:t>
            </a:r>
            <a:r>
              <a:rPr dirty="0" err="1"/>
              <a:t>conductas</a:t>
            </a:r>
            <a:r>
              <a:rPr dirty="0"/>
              <a:t> </a:t>
            </a:r>
            <a:r>
              <a:rPr dirty="0" err="1"/>
              <a:t>erróneas</a:t>
            </a:r>
            <a:r>
              <a:rPr dirty="0"/>
              <a:t> (</a:t>
            </a:r>
            <a:r>
              <a:rPr dirty="0" err="1"/>
              <a:t>sobrecompensar</a:t>
            </a:r>
            <a:r>
              <a:rPr dirty="0"/>
              <a:t>, control </a:t>
            </a:r>
            <a:r>
              <a:rPr dirty="0" err="1"/>
              <a:t>excesivo</a:t>
            </a:r>
            <a:r>
              <a:rPr dirty="0"/>
              <a:t>, </a:t>
            </a:r>
            <a:r>
              <a:rPr dirty="0" err="1"/>
              <a:t>dejar</a:t>
            </a:r>
            <a:r>
              <a:rPr dirty="0"/>
              <a:t> </a:t>
            </a:r>
            <a:r>
              <a:rPr dirty="0" err="1"/>
              <a:t>las</a:t>
            </a:r>
            <a:r>
              <a:rPr dirty="0"/>
              <a:t> </a:t>
            </a:r>
            <a:r>
              <a:rPr dirty="0" err="1"/>
              <a:t>cosas</a:t>
            </a:r>
            <a:r>
              <a:rPr dirty="0"/>
              <a:t>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mañana</a:t>
            </a:r>
            <a:r>
              <a:rPr dirty="0"/>
              <a:t>, no </a:t>
            </a:r>
            <a:r>
              <a:rPr dirty="0" smtClean="0"/>
              <a:t>to</a:t>
            </a:r>
            <a:r>
              <a:rPr lang="es-ES" dirty="0" smtClean="0"/>
              <a:t>m</a:t>
            </a:r>
            <a:r>
              <a:rPr dirty="0" err="1" smtClean="0"/>
              <a:t>ar</a:t>
            </a:r>
            <a:r>
              <a:rPr dirty="0" smtClean="0"/>
              <a:t> </a:t>
            </a:r>
            <a:r>
              <a:rPr dirty="0" err="1"/>
              <a:t>decisiones</a:t>
            </a:r>
            <a:r>
              <a:rPr dirty="0"/>
              <a:t>, no </a:t>
            </a:r>
            <a:r>
              <a:rPr dirty="0" err="1"/>
              <a:t>delegar</a:t>
            </a:r>
            <a:r>
              <a:rPr dirty="0"/>
              <a:t>, </a:t>
            </a:r>
            <a:r>
              <a:rPr dirty="0" err="1"/>
              <a:t>ser</a:t>
            </a:r>
            <a:r>
              <a:rPr dirty="0"/>
              <a:t> </a:t>
            </a:r>
            <a:r>
              <a:rPr dirty="0" err="1"/>
              <a:t>muy</a:t>
            </a:r>
            <a:r>
              <a:rPr dirty="0"/>
              <a:t> </a:t>
            </a:r>
            <a:r>
              <a:rPr dirty="0" err="1"/>
              <a:t>crítico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1275</Words>
  <Application>Microsoft Office PowerPoint</Application>
  <PresentationFormat>Personalizado</PresentationFormat>
  <Paragraphs>115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New_Template4</vt:lpstr>
      <vt:lpstr>Perfeccionismo</vt:lpstr>
      <vt:lpstr>Definición</vt:lpstr>
      <vt:lpstr>Viviendo en el perfeccionismo</vt:lpstr>
      <vt:lpstr>En su forma positiva: hay carreras que exigen una meticulosa atención y persistencia </vt:lpstr>
      <vt:lpstr>En su forma negativa: se convierte en un estado patológico que puede llevar fácilmente a la procrastinación y a la ansiedad</vt:lpstr>
      <vt:lpstr>Tipos de perfeccionistas</vt:lpstr>
      <vt:lpstr>Características del perfeccionista</vt:lpstr>
      <vt:lpstr>El perfeccionismo y el cuerpo</vt:lpstr>
      <vt:lpstr>El perfeccionismo y la mente</vt:lpstr>
      <vt:lpstr>Perfeccionismo y emociones</vt:lpstr>
      <vt:lpstr>Perfeccionismo y espiritualidad</vt:lpstr>
      <vt:lpstr>El perfeccionismo y las relaciones  interpersonales</vt:lpstr>
      <vt:lpstr>Multidimensión en el perfeccionismo</vt:lpstr>
      <vt:lpstr>Origen del perfeccionismo</vt:lpstr>
      <vt:lpstr>La opinión de Dios</vt:lpstr>
      <vt:lpstr>¿Pero, entonces qué en cuanto a Mt. 5:48? </vt:lpstr>
      <vt:lpstr>Dios nos ve en continuo crecimiento</vt:lpstr>
      <vt:lpstr>El perfeccionismo en  los escritos de San Pablo</vt:lpstr>
      <vt:lpstr>Restaurando el equilibrio</vt:lpstr>
      <vt:lpstr>Pasos a seguir para salir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Perfeccionismo</dc:title>
  <dc:creator>Pedro Sanjaime</dc:creator>
  <cp:lastModifiedBy>ad</cp:lastModifiedBy>
  <cp:revision>3</cp:revision>
  <dcterms:modified xsi:type="dcterms:W3CDTF">2016-05-21T19:33:40Z</dcterms:modified>
</cp:coreProperties>
</file>